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17"/>
  </p:notesMasterIdLst>
  <p:sldIdLst>
    <p:sldId id="276" r:id="rId2"/>
    <p:sldId id="257" r:id="rId3"/>
    <p:sldId id="274" r:id="rId4"/>
    <p:sldId id="279" r:id="rId5"/>
    <p:sldId id="267" r:id="rId6"/>
    <p:sldId id="258" r:id="rId7"/>
    <p:sldId id="278" r:id="rId8"/>
    <p:sldId id="277" r:id="rId9"/>
    <p:sldId id="265" r:id="rId10"/>
    <p:sldId id="271" r:id="rId11"/>
    <p:sldId id="260" r:id="rId12"/>
    <p:sldId id="261" r:id="rId13"/>
    <p:sldId id="264" r:id="rId14"/>
    <p:sldId id="263" r:id="rId15"/>
    <p:sldId id="268" r:id="rId1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A8BC10"/>
    <a:srgbClr val="683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2" autoAdjust="0"/>
    <p:restoredTop sz="94660"/>
  </p:normalViewPr>
  <p:slideViewPr>
    <p:cSldViewPr snapToGrid="0">
      <p:cViewPr>
        <p:scale>
          <a:sx n="82" d="100"/>
          <a:sy n="82" d="100"/>
        </p:scale>
        <p:origin x="3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39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29/11/2016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rupo3ps.wordpress.com/2016/11/29/github-y-su-configuracion-de-sincronizacion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SPRINT CUARTO [FINAL]</a:t>
            </a:r>
            <a:endParaRPr lang="es-ES" altLang="es-ES" sz="3600" dirty="0">
              <a:solidFill>
                <a:schemeClr val="bg2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</a:t>
            </a:r>
            <a:r>
              <a:rPr 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KUDOS</a:t>
            </a:r>
            <a:endParaRPr 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9" y="1562597"/>
            <a:ext cx="9817101" cy="3949203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66799" y="1562100"/>
            <a:ext cx="9817101" cy="39497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99" y="3771016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75" y="5448650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70" y="3728366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20" y="6291008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18" y="4623371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3" y="3578381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1762587" y="547408"/>
            <a:ext cx="81676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</a:t>
            </a:r>
            <a:r>
              <a:rPr lang="es-ES" altLang="es-ES" sz="400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TABLERO </a:t>
            </a:r>
            <a:r>
              <a:rPr lang="es-ES" altLang="es-ES" sz="400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SCRUM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uadroTexto 1"/>
          <p:cNvSpPr txBox="1">
            <a:spLocks noChangeArrowheads="1"/>
          </p:cNvSpPr>
          <p:nvPr/>
        </p:nvSpPr>
        <p:spPr bwMode="auto">
          <a:xfrm>
            <a:off x="5478555" y="5120453"/>
            <a:ext cx="1775977" cy="707886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0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SPACE INVADERS</a:t>
            </a:r>
            <a:endParaRPr lang="es-ES" altLang="es-ES" sz="2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6" y="1555109"/>
            <a:ext cx="10639424" cy="4730878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587375" y="1548826"/>
            <a:ext cx="10639425" cy="4737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39" y="1980473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2" name="Rectángulo 31"/>
          <p:cNvSpPr/>
          <p:nvPr/>
        </p:nvSpPr>
        <p:spPr>
          <a:xfrm>
            <a:off x="1131359" y="1912949"/>
            <a:ext cx="3290114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</a:rPr>
              <a:t> Actitud </a:t>
            </a: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del equipo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1260231" y="4558817"/>
            <a:ext cx="3311525" cy="148847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4907053" y="430606"/>
            <a:ext cx="2944812" cy="151090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8292447" y="1955194"/>
            <a:ext cx="2724419" cy="141427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008316" y="4532689"/>
            <a:ext cx="337748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solidFill>
                  <a:schemeClr val="bg1">
                    <a:lumMod val="10000"/>
                  </a:schemeClr>
                </a:solidFill>
              </a:rPr>
              <a:t>Aportaciones al mundo</a:t>
            </a:r>
            <a:endParaRPr lang="es-ES" dirty="0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20" name="Shape 120"/>
          <p:cNvSpPr/>
          <p:nvPr/>
        </p:nvSpPr>
        <p:spPr>
          <a:xfrm>
            <a:off x="2238375" y="1885701"/>
            <a:ext cx="1285801" cy="3799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</a:t>
            </a:r>
            <a:r>
              <a:rPr sz="2000" dirty="0" err="1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Doin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g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Shape 123"/>
          <p:cNvSpPr/>
          <p:nvPr/>
        </p:nvSpPr>
        <p:spPr>
          <a:xfrm>
            <a:off x="5563755" y="487607"/>
            <a:ext cx="1452562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  <p:pic>
        <p:nvPicPr>
          <p:cNvPr id="36" name="4edb42cef57d057480e9c39bbfd87f8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58" y="825507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  <p:pic>
        <p:nvPicPr>
          <p:cNvPr id="41" name="4edb42cef57d057480e9c39bbfd87f8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789" y="4917941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  <p:pic>
        <p:nvPicPr>
          <p:cNvPr id="42" name="4edb42cef57d057480e9c39bbfd87f8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91" y="2284860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81" y="1003090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7" y="1853459"/>
            <a:ext cx="3472298" cy="303202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6273558" y="0"/>
            <a:ext cx="34184" cy="685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1"/>
          <p:cNvSpPr txBox="1">
            <a:spLocks noChangeArrowheads="1"/>
          </p:cNvSpPr>
          <p:nvPr/>
        </p:nvSpPr>
        <p:spPr bwMode="auto">
          <a:xfrm>
            <a:off x="822467" y="521886"/>
            <a:ext cx="27222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PREGUNTAS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CuadroTexto 1"/>
          <p:cNvSpPr txBox="1">
            <a:spLocks noChangeArrowheads="1"/>
          </p:cNvSpPr>
          <p:nvPr/>
        </p:nvSpPr>
        <p:spPr bwMode="auto">
          <a:xfrm>
            <a:off x="6364988" y="450455"/>
            <a:ext cx="43412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APORTACIONES 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MUNDO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6" name="CuadroTexto 1"/>
          <p:cNvSpPr txBox="1">
            <a:spLocks noChangeArrowheads="1"/>
          </p:cNvSpPr>
          <p:nvPr/>
        </p:nvSpPr>
        <p:spPr bwMode="auto">
          <a:xfrm>
            <a:off x="6462026" y="3368543"/>
            <a:ext cx="5606322" cy="461665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sz="2400" dirty="0">
              <a:solidFill>
                <a:srgbClr val="000000"/>
              </a:solidFill>
              <a:latin typeface="Bauhaus 93" panose="04030905020B02020C02" pitchFamily="8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386779" y="32610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hlinkClick r:id="rId6"/>
              </a:rPr>
              <a:t>https://grupo3ps.wordpress.com/2016/11/29/</a:t>
            </a:r>
            <a:r>
              <a:rPr lang="es-ES_tradnl" dirty="0" err="1">
                <a:hlinkClick r:id="rId6"/>
              </a:rPr>
              <a:t>github</a:t>
            </a:r>
            <a:r>
              <a:rPr lang="es-ES_tradnl" dirty="0">
                <a:hlinkClick r:id="rId6"/>
              </a:rPr>
              <a:t>-y-su-</a:t>
            </a:r>
            <a:r>
              <a:rPr lang="es-ES_tradnl" dirty="0" err="1">
                <a:hlinkClick r:id="rId6"/>
              </a:rPr>
              <a:t>configuracion</a:t>
            </a:r>
            <a:r>
              <a:rPr lang="es-ES_tradnl" dirty="0">
                <a:hlinkClick r:id="rId6"/>
              </a:rPr>
              <a:t>-de-</a:t>
            </a:r>
            <a:r>
              <a:rPr lang="es-ES_tradnl" dirty="0" err="1">
                <a:hlinkClick r:id="rId6"/>
              </a:rPr>
              <a:t>sincronizacion</a:t>
            </a:r>
            <a:r>
              <a:rPr lang="es-ES_tradnl" dirty="0">
                <a:hlinkClick r:id="rId6"/>
              </a:rPr>
              <a:t>/</a:t>
            </a:r>
            <a:endParaRPr lang="es-ES_tradnl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1531855" y="1318609"/>
            <a:ext cx="8756650" cy="491814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35862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MUESTRA(ALEX)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18" y="1686478"/>
            <a:ext cx="8616010" cy="858998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1312478" y="3076962"/>
            <a:ext cx="9704388" cy="227904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382686" y="3257222"/>
            <a:ext cx="9321800" cy="2400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Dividimos el tiempo y el valor según la dificultad de las tres nuevas historias de usuario, siendo estas: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Pantalla de inicio.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Marcador del juego.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Muro de defensa.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257300"/>
            <a:ext cx="9704388" cy="49720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392776"/>
            <a:ext cx="93218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(22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de las tareas de cada miembro del grupo dentro de su roll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Fechas fin de tareas, para llegar a tiempo al final del Sprint final.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31855" y="2780011"/>
            <a:ext cx="9282113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(28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el progreso de cada miembro del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grupo.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o problemas que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estamos teniendo en el Sprint final.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División de un </a:t>
            </a:r>
            <a:r>
              <a:rPr lang="es-ES" sz="2200" b="1" dirty="0" err="1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testing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final.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515359" y="4416239"/>
            <a:ext cx="9282113" cy="17235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nº3 (29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Poner en conjunto los resultados y resolver cualquier problema que tuviéramos.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97" y="602409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21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46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1" y="1316721"/>
            <a:ext cx="8582470" cy="489596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531856" y="1308413"/>
            <a:ext cx="8628766" cy="49283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728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15" y="2062672"/>
            <a:ext cx="11137177" cy="314226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98716" y="2068955"/>
            <a:ext cx="11101147" cy="31359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PANTALLA DE INICIO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4235" y="4828096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MURO DE DEFENSA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0645" y="3161356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PUNTUACIÓN Y VIDAS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1579564" y="3700463"/>
            <a:ext cx="6918324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3105755" y="5754688"/>
            <a:ext cx="1250345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22,25%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494321" y="4095822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3" y="2136775"/>
            <a:ext cx="3002241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6" name="Rectángulo 45"/>
          <p:cNvSpPr/>
          <p:nvPr/>
        </p:nvSpPr>
        <p:spPr>
          <a:xfrm>
            <a:off x="7708245" y="2136775"/>
            <a:ext cx="1705629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5685910" y="2138363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91%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2272990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2653235" y="36893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5272088" y="3698875"/>
            <a:ext cx="3430391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6303963" y="3704130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140434" y="3707455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066195" y="4073525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4</a:t>
            </a: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</a:t>
            </a: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%</a:t>
            </a:r>
            <a:endParaRPr lang="es-ES" sz="1600" dirty="0"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4972944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185275" y="5362575"/>
            <a:ext cx="1195388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89%</a:t>
            </a:r>
            <a:endParaRPr lang="es-ES" sz="1600" dirty="0">
              <a:latin typeface="+mn-lt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4233862" y="2504237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36,5%</a:t>
            </a:r>
            <a:endParaRPr lang="es-ES" sz="1600" dirty="0">
              <a:latin typeface="+mn-lt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2049462" y="5368574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6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7386702" y="2543025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73%</a:t>
            </a:r>
            <a:endParaRPr lang="es-ES" sz="1600" dirty="0">
              <a:latin typeface="+mn-lt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8210309" y="2153037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462065" y="5362575"/>
            <a:ext cx="3924637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5077332" y="535843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8024589" y="5368573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8</a:t>
            </a:r>
            <a:endParaRPr lang="es-ES" sz="1600" dirty="0">
              <a:latin typeface="+mn-lt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9445625" y="5344034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096435" y="5754688"/>
            <a:ext cx="1250345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66,75%</a:t>
            </a:r>
            <a:endParaRPr lang="es-ES" sz="1600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1333597" y="140129"/>
            <a:ext cx="7572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MAPAS DE HISTORIA DE </a:t>
            </a: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USUARIO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19" y="848015"/>
            <a:ext cx="7000298" cy="581432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224" y="2474010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56" y="2448809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33" y="2421861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31" y="2421861"/>
            <a:ext cx="309513" cy="1840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21" y="3146896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42" y="4780613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38" y="3112192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43" y="4289560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" name="Rectángulo 28"/>
          <p:cNvSpPr/>
          <p:nvPr/>
        </p:nvSpPr>
        <p:spPr>
          <a:xfrm>
            <a:off x="2550519" y="848016"/>
            <a:ext cx="7000298" cy="586037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9449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68" y="402210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3455" y="499371"/>
            <a:ext cx="73532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H.U. CON USO DEL PRODUCTO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1" y="1213437"/>
            <a:ext cx="5106335" cy="28749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80" y="1241695"/>
            <a:ext cx="5090508" cy="28160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9" y="4116201"/>
            <a:ext cx="4787816" cy="26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889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4"/>
            <a:ext cx="9731375" cy="174624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94389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PANTALLA DE INICIO PARA TENER UNA BUENA PRESENTACIÓN DE CARA AL INICIO DEL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PRE:APARICIÓN DE UNA PANTALLA ANTES DE EMPEZAR 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PANTALLA DE INICIO AL ABRIR LA APP.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ABRA LA APLICACIÓN TENER UNA PANTALLA DE INICIO</a:t>
            </a:r>
            <a:r>
              <a:rPr lang="es-ES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981075" y="3054350"/>
            <a:ext cx="94245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PUNTUACIÓN Y VIDAS CON </a:t>
            </a: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OBJETIVO DE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AUMENTAR LA DURABILIDAD DE LA PARTIDA Y MOTIVARME POR MEJORAR LA PUNTUACIÓN.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PUNTUACIÓN: 0 , VIDAS: 3.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SUMAR PUNTUACIÓN CUANDO SE MATEN ENEMIGOS Y REDUCIR VIDAS SI TE 	IMPACTA UNA BALA ENEMIGA.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AUMENTEN PUNTOS Y DISMINUIR VIDAS.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936625" y="4966123"/>
            <a:ext cx="9701213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TENER UN MURO DE DEFENSA CON EL OBJETIVO DE PODER AUMENTAR LA JUGABILIDAD Y EL TIEMPO DE JUEGO POR PARTIDA.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TENER ENEMIGOS DISPARANDO.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CUANDO IMPACTA UNA BALA EN LA DEFENSA DEFIENDE A LA NAVE Y NO REDUCE 	VIDAS.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PROTEGER A LA NAVE.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1611</TotalTime>
  <Words>300</Words>
  <Application>Microsoft Office PowerPoint</Application>
  <PresentationFormat>Panorámica</PresentationFormat>
  <Paragraphs>85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Bauhaus 93</vt:lpstr>
      <vt:lpstr>Berlin Sans FB Demi</vt:lpstr>
      <vt:lpstr>Calibri</vt:lpstr>
      <vt:lpstr>Helvetica</vt:lpstr>
      <vt:lpstr>Trebuchet MS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Daniel M.</cp:lastModifiedBy>
  <cp:revision>131</cp:revision>
  <dcterms:created xsi:type="dcterms:W3CDTF">2016-09-27T11:00:21Z</dcterms:created>
  <dcterms:modified xsi:type="dcterms:W3CDTF">2016-11-29T12:08:59Z</dcterms:modified>
</cp:coreProperties>
</file>